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Poppins"/>
      <p:regular r:id="rId14"/>
      <p:bold r:id="rId15"/>
      <p:italic r:id="rId16"/>
      <p:boldItalic r:id="rId17"/>
    </p:embeddedFont>
    <p:embeddedFont>
      <p:font typeface="Anaheim"/>
      <p:regular r:id="rId18"/>
      <p:bold r:id="rId19"/>
    </p:embeddedFont>
    <p:embeddedFont>
      <p:font typeface="Nanum Gothic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1D56EA-8E40-40C8-B546-19FFB4A81E8E}">
  <a:tblStyle styleId="{E91D56EA-8E40-40C8-B546-19FFB4A81E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anumGothic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NanumGothic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Anahei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nahei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3f0c64c9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93f0c64c9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84d99d1a7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84d99d1a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93f0c64c9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93f0c64c9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16036e02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916036e02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916036e02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916036e02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916036e02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916036e02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080675" y="1687650"/>
            <a:ext cx="6350100" cy="143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080675" y="3183000"/>
            <a:ext cx="63501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1721400" cy="5143500"/>
          </a:xfrm>
          <a:prstGeom prst="rect">
            <a:avLst/>
          </a:prstGeom>
          <a:solidFill>
            <a:srgbClr val="104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8680750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hasCustomPrompt="1" type="title"/>
          </p:nvPr>
        </p:nvSpPr>
        <p:spPr>
          <a:xfrm>
            <a:off x="3091725" y="1412738"/>
            <a:ext cx="5339100" cy="108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2" name="Google Shape;72;p11"/>
          <p:cNvSpPr txBox="1"/>
          <p:nvPr>
            <p:ph idx="1" type="subTitle"/>
          </p:nvPr>
        </p:nvSpPr>
        <p:spPr>
          <a:xfrm>
            <a:off x="3091725" y="3233663"/>
            <a:ext cx="53391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3" name="Google Shape;73;p11"/>
          <p:cNvSpPr/>
          <p:nvPr/>
        </p:nvSpPr>
        <p:spPr>
          <a:xfrm>
            <a:off x="0" y="0"/>
            <a:ext cx="266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" name="Google Shape;74;p11"/>
          <p:cNvCxnSpPr/>
          <p:nvPr/>
        </p:nvCxnSpPr>
        <p:spPr>
          <a:xfrm>
            <a:off x="8820525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0" y="0"/>
            <a:ext cx="402900" cy="5143500"/>
          </a:xfrm>
          <a:prstGeom prst="rect">
            <a:avLst/>
          </a:prstGeom>
          <a:solidFill>
            <a:srgbClr val="104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8430775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2" type="title"/>
          </p:nvPr>
        </p:nvSpPr>
        <p:spPr>
          <a:xfrm>
            <a:off x="720000" y="1579950"/>
            <a:ext cx="7650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3" type="title"/>
          </p:nvPr>
        </p:nvSpPr>
        <p:spPr>
          <a:xfrm>
            <a:off x="720000" y="2914288"/>
            <a:ext cx="7650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/>
          <p:nvPr>
            <p:ph hasCustomPrompt="1" idx="4" type="title"/>
          </p:nvPr>
        </p:nvSpPr>
        <p:spPr>
          <a:xfrm>
            <a:off x="3371772" y="1579950"/>
            <a:ext cx="7650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/>
          <p:nvPr>
            <p:ph hasCustomPrompt="1" idx="5" type="title"/>
          </p:nvPr>
        </p:nvSpPr>
        <p:spPr>
          <a:xfrm>
            <a:off x="3371772" y="2914288"/>
            <a:ext cx="7650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/>
          <p:nvPr>
            <p:ph hasCustomPrompt="1" idx="6" type="title"/>
          </p:nvPr>
        </p:nvSpPr>
        <p:spPr>
          <a:xfrm>
            <a:off x="6023544" y="1579950"/>
            <a:ext cx="7650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/>
          <p:nvPr>
            <p:ph hasCustomPrompt="1" idx="7" type="title"/>
          </p:nvPr>
        </p:nvSpPr>
        <p:spPr>
          <a:xfrm>
            <a:off x="6023544" y="2914288"/>
            <a:ext cx="765000" cy="447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720000" y="1978648"/>
            <a:ext cx="24006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3"/>
          <p:cNvSpPr txBox="1"/>
          <p:nvPr>
            <p:ph idx="8" type="subTitle"/>
          </p:nvPr>
        </p:nvSpPr>
        <p:spPr>
          <a:xfrm>
            <a:off x="3371774" y="1978648"/>
            <a:ext cx="24006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8" name="Google Shape;88;p13"/>
          <p:cNvSpPr txBox="1"/>
          <p:nvPr>
            <p:ph idx="9" type="subTitle"/>
          </p:nvPr>
        </p:nvSpPr>
        <p:spPr>
          <a:xfrm>
            <a:off x="6023548" y="1978648"/>
            <a:ext cx="24006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9" name="Google Shape;89;p13"/>
          <p:cNvSpPr txBox="1"/>
          <p:nvPr>
            <p:ph idx="13" type="subTitle"/>
          </p:nvPr>
        </p:nvSpPr>
        <p:spPr>
          <a:xfrm>
            <a:off x="720000" y="3313049"/>
            <a:ext cx="24006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" name="Google Shape;90;p13"/>
          <p:cNvSpPr txBox="1"/>
          <p:nvPr>
            <p:ph idx="14" type="subTitle"/>
          </p:nvPr>
        </p:nvSpPr>
        <p:spPr>
          <a:xfrm>
            <a:off x="3371774" y="3313049"/>
            <a:ext cx="24006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" name="Google Shape;91;p13"/>
          <p:cNvSpPr txBox="1"/>
          <p:nvPr>
            <p:ph idx="15" type="subTitle"/>
          </p:nvPr>
        </p:nvSpPr>
        <p:spPr>
          <a:xfrm>
            <a:off x="6023548" y="3313049"/>
            <a:ext cx="24006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92" name="Google Shape;92;p13"/>
          <p:cNvGrpSpPr/>
          <p:nvPr/>
        </p:nvGrpSpPr>
        <p:grpSpPr>
          <a:xfrm>
            <a:off x="720000" y="4854300"/>
            <a:ext cx="8536500" cy="0"/>
            <a:chOff x="2220050" y="1547100"/>
            <a:chExt cx="8536500" cy="0"/>
          </a:xfrm>
        </p:grpSpPr>
        <p:cxnSp>
          <p:nvCxnSpPr>
            <p:cNvPr id="93" name="Google Shape;93;p13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13"/>
            <p:cNvCxnSpPr/>
            <p:nvPr/>
          </p:nvCxnSpPr>
          <p:spPr>
            <a:xfrm>
              <a:off x="2684450" y="1547100"/>
              <a:ext cx="8072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40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98" name="Google Shape;98;p14"/>
          <p:cNvCxnSpPr/>
          <p:nvPr/>
        </p:nvCxnSpPr>
        <p:spPr>
          <a:xfrm>
            <a:off x="8783850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9" name="Google Shape;99;p14"/>
          <p:cNvGrpSpPr/>
          <p:nvPr/>
        </p:nvGrpSpPr>
        <p:grpSpPr>
          <a:xfrm>
            <a:off x="1501085" y="4854300"/>
            <a:ext cx="7698000" cy="0"/>
            <a:chOff x="2220050" y="1547100"/>
            <a:chExt cx="7698000" cy="0"/>
          </a:xfrm>
        </p:grpSpPr>
        <p:cxnSp>
          <p:nvCxnSpPr>
            <p:cNvPr id="100" name="Google Shape;100;p14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14"/>
            <p:cNvCxnSpPr/>
            <p:nvPr/>
          </p:nvCxnSpPr>
          <p:spPr>
            <a:xfrm>
              <a:off x="2684450" y="1547100"/>
              <a:ext cx="7233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>
            <p:ph idx="2" type="pic"/>
          </p:nvPr>
        </p:nvSpPr>
        <p:spPr>
          <a:xfrm>
            <a:off x="1377525" y="0"/>
            <a:ext cx="3802500" cy="30339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/>
          <p:nvPr>
            <p:ph idx="3" type="pic"/>
          </p:nvPr>
        </p:nvSpPr>
        <p:spPr>
          <a:xfrm>
            <a:off x="5516825" y="-23825"/>
            <a:ext cx="3643800" cy="51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5"/>
          <p:cNvSpPr/>
          <p:nvPr/>
        </p:nvSpPr>
        <p:spPr>
          <a:xfrm>
            <a:off x="0" y="0"/>
            <a:ext cx="104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15"/>
          <p:cNvCxnSpPr/>
          <p:nvPr/>
        </p:nvCxnSpPr>
        <p:spPr>
          <a:xfrm>
            <a:off x="8805525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5"/>
          <p:cNvSpPr txBox="1"/>
          <p:nvPr>
            <p:ph type="title"/>
          </p:nvPr>
        </p:nvSpPr>
        <p:spPr>
          <a:xfrm>
            <a:off x="1377513" y="3108350"/>
            <a:ext cx="3802500" cy="62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1377513" y="3679400"/>
            <a:ext cx="3802500" cy="9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0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071025" y="539500"/>
            <a:ext cx="2359800" cy="11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" type="subTitle"/>
          </p:nvPr>
        </p:nvSpPr>
        <p:spPr>
          <a:xfrm>
            <a:off x="6071025" y="1570750"/>
            <a:ext cx="2359800" cy="10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p16"/>
          <p:cNvSpPr/>
          <p:nvPr>
            <p:ph idx="2" type="pic"/>
          </p:nvPr>
        </p:nvSpPr>
        <p:spPr>
          <a:xfrm>
            <a:off x="0" y="0"/>
            <a:ext cx="3428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6"/>
          <p:cNvSpPr/>
          <p:nvPr>
            <p:ph idx="3" type="pic"/>
          </p:nvPr>
        </p:nvSpPr>
        <p:spPr>
          <a:xfrm>
            <a:off x="3690500" y="3066625"/>
            <a:ext cx="4705500" cy="20769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6"/>
          <p:cNvSpPr/>
          <p:nvPr>
            <p:ph idx="4" type="pic"/>
          </p:nvPr>
        </p:nvSpPr>
        <p:spPr>
          <a:xfrm>
            <a:off x="3690375" y="0"/>
            <a:ext cx="2285700" cy="28263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6"/>
          <p:cNvSpPr/>
          <p:nvPr/>
        </p:nvSpPr>
        <p:spPr>
          <a:xfrm>
            <a:off x="8947250" y="0"/>
            <a:ext cx="196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16"/>
          <p:cNvCxnSpPr/>
          <p:nvPr/>
        </p:nvCxnSpPr>
        <p:spPr>
          <a:xfrm>
            <a:off x="414894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713250" y="445025"/>
            <a:ext cx="463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713250" y="1257575"/>
            <a:ext cx="7717500" cy="27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20" name="Google Shape;120;p17"/>
          <p:cNvSpPr/>
          <p:nvPr/>
        </p:nvSpPr>
        <p:spPr>
          <a:xfrm>
            <a:off x="0" y="0"/>
            <a:ext cx="59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17"/>
          <p:cNvCxnSpPr/>
          <p:nvPr/>
        </p:nvCxnSpPr>
        <p:spPr>
          <a:xfrm>
            <a:off x="8735575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2" name="Google Shape;122;p17"/>
          <p:cNvGrpSpPr/>
          <p:nvPr/>
        </p:nvGrpSpPr>
        <p:grpSpPr>
          <a:xfrm>
            <a:off x="3886675" y="4976075"/>
            <a:ext cx="5341800" cy="0"/>
            <a:chOff x="2220050" y="1547100"/>
            <a:chExt cx="5341800" cy="0"/>
          </a:xfrm>
        </p:grpSpPr>
        <p:cxnSp>
          <p:nvCxnSpPr>
            <p:cNvPr id="123" name="Google Shape;123;p17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17"/>
            <p:cNvCxnSpPr/>
            <p:nvPr/>
          </p:nvCxnSpPr>
          <p:spPr>
            <a:xfrm>
              <a:off x="2684450" y="1547100"/>
              <a:ext cx="4877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713250" y="1017725"/>
            <a:ext cx="7717500" cy="3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28" name="Google Shape;128;p18"/>
          <p:cNvSpPr/>
          <p:nvPr/>
        </p:nvSpPr>
        <p:spPr>
          <a:xfrm>
            <a:off x="0" y="0"/>
            <a:ext cx="187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" name="Google Shape;129;p18"/>
          <p:cNvCxnSpPr/>
          <p:nvPr/>
        </p:nvCxnSpPr>
        <p:spPr>
          <a:xfrm>
            <a:off x="8267125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0" name="Google Shape;130;p18"/>
          <p:cNvGrpSpPr/>
          <p:nvPr/>
        </p:nvGrpSpPr>
        <p:grpSpPr>
          <a:xfrm>
            <a:off x="448300" y="4854275"/>
            <a:ext cx="8817600" cy="0"/>
            <a:chOff x="2220050" y="1547100"/>
            <a:chExt cx="8817600" cy="0"/>
          </a:xfrm>
        </p:grpSpPr>
        <p:cxnSp>
          <p:nvCxnSpPr>
            <p:cNvPr id="131" name="Google Shape;131;p18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18"/>
            <p:cNvCxnSpPr/>
            <p:nvPr/>
          </p:nvCxnSpPr>
          <p:spPr>
            <a:xfrm>
              <a:off x="2684450" y="1547100"/>
              <a:ext cx="8353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0" y="0"/>
            <a:ext cx="168600" cy="5143500"/>
          </a:xfrm>
          <a:prstGeom prst="rect">
            <a:avLst/>
          </a:prstGeom>
          <a:solidFill>
            <a:srgbClr val="104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19"/>
          <p:cNvCxnSpPr/>
          <p:nvPr/>
        </p:nvCxnSpPr>
        <p:spPr>
          <a:xfrm>
            <a:off x="8909350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" type="subTitle"/>
          </p:nvPr>
        </p:nvSpPr>
        <p:spPr>
          <a:xfrm>
            <a:off x="720000" y="2275025"/>
            <a:ext cx="2531100" cy="12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38" name="Google Shape;138;p19"/>
          <p:cNvSpPr txBox="1"/>
          <p:nvPr>
            <p:ph idx="2" type="subTitle"/>
          </p:nvPr>
        </p:nvSpPr>
        <p:spPr>
          <a:xfrm>
            <a:off x="3306477" y="2275025"/>
            <a:ext cx="2531100" cy="12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3" type="subTitle"/>
          </p:nvPr>
        </p:nvSpPr>
        <p:spPr>
          <a:xfrm>
            <a:off x="5892953" y="2275026"/>
            <a:ext cx="2531100" cy="12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4" type="subTitle"/>
          </p:nvPr>
        </p:nvSpPr>
        <p:spPr>
          <a:xfrm>
            <a:off x="720000" y="1450250"/>
            <a:ext cx="2531100" cy="80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1" name="Google Shape;141;p19"/>
          <p:cNvSpPr txBox="1"/>
          <p:nvPr>
            <p:ph idx="5" type="subTitle"/>
          </p:nvPr>
        </p:nvSpPr>
        <p:spPr>
          <a:xfrm>
            <a:off x="3306484" y="1450250"/>
            <a:ext cx="2531100" cy="80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2" name="Google Shape;142;p19"/>
          <p:cNvSpPr txBox="1"/>
          <p:nvPr>
            <p:ph idx="6" type="subTitle"/>
          </p:nvPr>
        </p:nvSpPr>
        <p:spPr>
          <a:xfrm>
            <a:off x="5892959" y="1450250"/>
            <a:ext cx="2531100" cy="80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subTitle"/>
          </p:nvPr>
        </p:nvSpPr>
        <p:spPr>
          <a:xfrm>
            <a:off x="726701" y="1701834"/>
            <a:ext cx="3649500" cy="10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2" type="subTitle"/>
          </p:nvPr>
        </p:nvSpPr>
        <p:spPr>
          <a:xfrm>
            <a:off x="4781130" y="1701834"/>
            <a:ext cx="3649500" cy="10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3" type="subTitle"/>
          </p:nvPr>
        </p:nvSpPr>
        <p:spPr>
          <a:xfrm>
            <a:off x="726701" y="3390025"/>
            <a:ext cx="3649500" cy="10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4" type="subTitle"/>
          </p:nvPr>
        </p:nvSpPr>
        <p:spPr>
          <a:xfrm>
            <a:off x="4781129" y="3390023"/>
            <a:ext cx="3649500" cy="10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49" name="Google Shape;149;p20"/>
          <p:cNvSpPr txBox="1"/>
          <p:nvPr>
            <p:ph idx="5" type="subTitle"/>
          </p:nvPr>
        </p:nvSpPr>
        <p:spPr>
          <a:xfrm>
            <a:off x="726700" y="1321075"/>
            <a:ext cx="36495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Google Shape;150;p20"/>
          <p:cNvSpPr txBox="1"/>
          <p:nvPr>
            <p:ph idx="6" type="subTitle"/>
          </p:nvPr>
        </p:nvSpPr>
        <p:spPr>
          <a:xfrm>
            <a:off x="726700" y="3009341"/>
            <a:ext cx="36495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1" name="Google Shape;151;p20"/>
          <p:cNvSpPr txBox="1"/>
          <p:nvPr>
            <p:ph idx="7" type="subTitle"/>
          </p:nvPr>
        </p:nvSpPr>
        <p:spPr>
          <a:xfrm>
            <a:off x="4781096" y="1321075"/>
            <a:ext cx="36495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2" name="Google Shape;152;p20"/>
          <p:cNvSpPr txBox="1"/>
          <p:nvPr>
            <p:ph idx="8" type="subTitle"/>
          </p:nvPr>
        </p:nvSpPr>
        <p:spPr>
          <a:xfrm>
            <a:off x="4781097" y="3009334"/>
            <a:ext cx="36495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3" name="Google Shape;153;p20"/>
          <p:cNvSpPr/>
          <p:nvPr/>
        </p:nvSpPr>
        <p:spPr>
          <a:xfrm>
            <a:off x="0" y="0"/>
            <a:ext cx="449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20"/>
          <p:cNvCxnSpPr/>
          <p:nvPr/>
        </p:nvCxnSpPr>
        <p:spPr>
          <a:xfrm>
            <a:off x="8576925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5" name="Google Shape;155;p20"/>
          <p:cNvGrpSpPr/>
          <p:nvPr/>
        </p:nvGrpSpPr>
        <p:grpSpPr>
          <a:xfrm>
            <a:off x="2819875" y="4823675"/>
            <a:ext cx="6333600" cy="0"/>
            <a:chOff x="2220050" y="1547100"/>
            <a:chExt cx="6333600" cy="0"/>
          </a:xfrm>
        </p:grpSpPr>
        <p:cxnSp>
          <p:nvCxnSpPr>
            <p:cNvPr id="156" name="Google Shape;156;p20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" name="Google Shape;157;p20"/>
            <p:cNvCxnSpPr/>
            <p:nvPr/>
          </p:nvCxnSpPr>
          <p:spPr>
            <a:xfrm>
              <a:off x="2684450" y="1547100"/>
              <a:ext cx="5869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911750" y="0"/>
            <a:ext cx="3232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712819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1500200" y="2699650"/>
            <a:ext cx="3362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1500200" y="1602050"/>
            <a:ext cx="1288800" cy="841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1" type="subTitle"/>
          </p:nvPr>
        </p:nvSpPr>
        <p:spPr>
          <a:xfrm>
            <a:off x="712900" y="1710154"/>
            <a:ext cx="2505900" cy="10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2" type="subTitle"/>
          </p:nvPr>
        </p:nvSpPr>
        <p:spPr>
          <a:xfrm>
            <a:off x="3262909" y="1710164"/>
            <a:ext cx="2617800" cy="10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62" name="Google Shape;162;p21"/>
          <p:cNvSpPr txBox="1"/>
          <p:nvPr>
            <p:ph idx="3" type="subTitle"/>
          </p:nvPr>
        </p:nvSpPr>
        <p:spPr>
          <a:xfrm>
            <a:off x="712900" y="3539851"/>
            <a:ext cx="2505900" cy="10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21"/>
          <p:cNvSpPr txBox="1"/>
          <p:nvPr>
            <p:ph idx="4" type="subTitle"/>
          </p:nvPr>
        </p:nvSpPr>
        <p:spPr>
          <a:xfrm>
            <a:off x="3262918" y="3539853"/>
            <a:ext cx="2617800" cy="10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21"/>
          <p:cNvSpPr txBox="1"/>
          <p:nvPr>
            <p:ph idx="5" type="subTitle"/>
          </p:nvPr>
        </p:nvSpPr>
        <p:spPr>
          <a:xfrm>
            <a:off x="5924954" y="1710160"/>
            <a:ext cx="2505900" cy="10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6" type="subTitle"/>
          </p:nvPr>
        </p:nvSpPr>
        <p:spPr>
          <a:xfrm>
            <a:off x="5924973" y="3539851"/>
            <a:ext cx="2505900" cy="10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idx="7" type="subTitle"/>
          </p:nvPr>
        </p:nvSpPr>
        <p:spPr>
          <a:xfrm>
            <a:off x="712900" y="1208575"/>
            <a:ext cx="25059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7" name="Google Shape;167;p21"/>
          <p:cNvSpPr txBox="1"/>
          <p:nvPr>
            <p:ph idx="8" type="subTitle"/>
          </p:nvPr>
        </p:nvSpPr>
        <p:spPr>
          <a:xfrm>
            <a:off x="3262908" y="1208575"/>
            <a:ext cx="26154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8" name="Google Shape;168;p21"/>
          <p:cNvSpPr txBox="1"/>
          <p:nvPr>
            <p:ph idx="9" type="subTitle"/>
          </p:nvPr>
        </p:nvSpPr>
        <p:spPr>
          <a:xfrm>
            <a:off x="5924951" y="1208575"/>
            <a:ext cx="25035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9" name="Google Shape;169;p21"/>
          <p:cNvSpPr txBox="1"/>
          <p:nvPr>
            <p:ph idx="13" type="subTitle"/>
          </p:nvPr>
        </p:nvSpPr>
        <p:spPr>
          <a:xfrm>
            <a:off x="712900" y="3040861"/>
            <a:ext cx="25059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0" name="Google Shape;170;p21"/>
          <p:cNvSpPr txBox="1"/>
          <p:nvPr>
            <p:ph idx="14" type="subTitle"/>
          </p:nvPr>
        </p:nvSpPr>
        <p:spPr>
          <a:xfrm>
            <a:off x="3262908" y="3040858"/>
            <a:ext cx="26154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1" name="Google Shape;171;p21"/>
          <p:cNvSpPr txBox="1"/>
          <p:nvPr>
            <p:ph idx="15" type="subTitle"/>
          </p:nvPr>
        </p:nvSpPr>
        <p:spPr>
          <a:xfrm>
            <a:off x="5924951" y="3040853"/>
            <a:ext cx="2505900" cy="49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2" name="Google Shape;172;p21"/>
          <p:cNvSpPr/>
          <p:nvPr/>
        </p:nvSpPr>
        <p:spPr>
          <a:xfrm>
            <a:off x="8591250" y="0"/>
            <a:ext cx="55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21"/>
          <p:cNvCxnSpPr/>
          <p:nvPr/>
        </p:nvCxnSpPr>
        <p:spPr>
          <a:xfrm>
            <a:off x="414894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4" name="Google Shape;174;p21"/>
          <p:cNvGrpSpPr/>
          <p:nvPr/>
        </p:nvGrpSpPr>
        <p:grpSpPr>
          <a:xfrm flipH="1">
            <a:off x="-37375" y="4832600"/>
            <a:ext cx="6198300" cy="0"/>
            <a:chOff x="2220050" y="1547100"/>
            <a:chExt cx="6198300" cy="0"/>
          </a:xfrm>
        </p:grpSpPr>
        <p:cxnSp>
          <p:nvCxnSpPr>
            <p:cNvPr id="175" name="Google Shape;175;p21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21"/>
            <p:cNvCxnSpPr/>
            <p:nvPr/>
          </p:nvCxnSpPr>
          <p:spPr>
            <a:xfrm>
              <a:off x="2684450" y="1547100"/>
              <a:ext cx="5733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/>
          <p:nvPr/>
        </p:nvSpPr>
        <p:spPr>
          <a:xfrm>
            <a:off x="6341100" y="0"/>
            <a:ext cx="2802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9" name="Google Shape;179;p22"/>
          <p:cNvCxnSpPr/>
          <p:nvPr/>
        </p:nvCxnSpPr>
        <p:spPr>
          <a:xfrm>
            <a:off x="517944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2"/>
          <p:cNvSpPr txBox="1"/>
          <p:nvPr>
            <p:ph type="title"/>
          </p:nvPr>
        </p:nvSpPr>
        <p:spPr>
          <a:xfrm>
            <a:off x="713263" y="5395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1" name="Google Shape;181;p22"/>
          <p:cNvSpPr txBox="1"/>
          <p:nvPr>
            <p:ph idx="1" type="subTitle"/>
          </p:nvPr>
        </p:nvSpPr>
        <p:spPr>
          <a:xfrm>
            <a:off x="713225" y="162857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/>
        </p:nvSpPr>
        <p:spPr>
          <a:xfrm>
            <a:off x="713225" y="3528875"/>
            <a:ext cx="37650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0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6501975" y="0"/>
            <a:ext cx="2642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5" name="Google Shape;185;p23"/>
          <p:cNvCxnSpPr/>
          <p:nvPr/>
        </p:nvCxnSpPr>
        <p:spPr>
          <a:xfrm>
            <a:off x="479225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86" name="Google Shape;186;p23"/>
          <p:cNvGrpSpPr/>
          <p:nvPr/>
        </p:nvGrpSpPr>
        <p:grpSpPr>
          <a:xfrm flipH="1">
            <a:off x="-131100" y="313050"/>
            <a:ext cx="6464400" cy="0"/>
            <a:chOff x="2220050" y="1547100"/>
            <a:chExt cx="6464400" cy="0"/>
          </a:xfrm>
        </p:grpSpPr>
        <p:cxnSp>
          <p:nvCxnSpPr>
            <p:cNvPr id="187" name="Google Shape;187;p23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23"/>
            <p:cNvCxnSpPr/>
            <p:nvPr/>
          </p:nvCxnSpPr>
          <p:spPr>
            <a:xfrm>
              <a:off x="2684450" y="1547100"/>
              <a:ext cx="6000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 flipH="1">
            <a:off x="-18775" y="-35700"/>
            <a:ext cx="1368000" cy="517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1" name="Google Shape;191;p24"/>
          <p:cNvCxnSpPr/>
          <p:nvPr/>
        </p:nvCxnSpPr>
        <p:spPr>
          <a:xfrm>
            <a:off x="8430781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2" name="Google Shape;192;p24"/>
          <p:cNvGrpSpPr/>
          <p:nvPr/>
        </p:nvGrpSpPr>
        <p:grpSpPr>
          <a:xfrm>
            <a:off x="1798975" y="266225"/>
            <a:ext cx="7429500" cy="0"/>
            <a:chOff x="2220050" y="1547100"/>
            <a:chExt cx="7429500" cy="0"/>
          </a:xfrm>
        </p:grpSpPr>
        <p:cxnSp>
          <p:nvCxnSpPr>
            <p:cNvPr id="193" name="Google Shape;193;p24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24"/>
            <p:cNvCxnSpPr/>
            <p:nvPr/>
          </p:nvCxnSpPr>
          <p:spPr>
            <a:xfrm>
              <a:off x="2684450" y="1547100"/>
              <a:ext cx="6965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0000" y="1017725"/>
            <a:ext cx="7704000" cy="3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>
            <a:off x="8844200" y="0"/>
            <a:ext cx="300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208794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3" name="Google Shape;23;p4"/>
          <p:cNvGrpSpPr/>
          <p:nvPr/>
        </p:nvGrpSpPr>
        <p:grpSpPr>
          <a:xfrm flipH="1">
            <a:off x="-56275" y="4604000"/>
            <a:ext cx="8175300" cy="0"/>
            <a:chOff x="2220050" y="1547100"/>
            <a:chExt cx="8175300" cy="0"/>
          </a:xfrm>
        </p:grpSpPr>
        <p:cxnSp>
          <p:nvCxnSpPr>
            <p:cNvPr id="24" name="Google Shape;24;p4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4"/>
            <p:cNvCxnSpPr/>
            <p:nvPr/>
          </p:nvCxnSpPr>
          <p:spPr>
            <a:xfrm>
              <a:off x="2684450" y="1547100"/>
              <a:ext cx="7710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7776150" y="0"/>
            <a:ext cx="1368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255619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720000" y="445025"/>
            <a:ext cx="616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3873881" y="2193146"/>
            <a:ext cx="3000900" cy="17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subTitle"/>
          </p:nvPr>
        </p:nvSpPr>
        <p:spPr>
          <a:xfrm>
            <a:off x="720000" y="2193152"/>
            <a:ext cx="3000900" cy="17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3" type="subTitle"/>
          </p:nvPr>
        </p:nvSpPr>
        <p:spPr>
          <a:xfrm>
            <a:off x="720000" y="1340875"/>
            <a:ext cx="3000900" cy="8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5"/>
          <p:cNvSpPr txBox="1"/>
          <p:nvPr>
            <p:ph idx="4" type="subTitle"/>
          </p:nvPr>
        </p:nvSpPr>
        <p:spPr>
          <a:xfrm>
            <a:off x="3873881" y="1340875"/>
            <a:ext cx="3000900" cy="83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4" name="Google Shape;34;p5"/>
          <p:cNvGrpSpPr/>
          <p:nvPr/>
        </p:nvGrpSpPr>
        <p:grpSpPr>
          <a:xfrm flipH="1">
            <a:off x="-18775" y="4604000"/>
            <a:ext cx="7429500" cy="0"/>
            <a:chOff x="2220050" y="1547100"/>
            <a:chExt cx="7429500" cy="0"/>
          </a:xfrm>
        </p:grpSpPr>
        <p:cxnSp>
          <p:nvCxnSpPr>
            <p:cNvPr id="35" name="Google Shape;35;p5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" name="Google Shape;36;p5"/>
            <p:cNvCxnSpPr/>
            <p:nvPr/>
          </p:nvCxnSpPr>
          <p:spPr>
            <a:xfrm>
              <a:off x="2684450" y="1547100"/>
              <a:ext cx="6965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8430775" y="0"/>
            <a:ext cx="713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351825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1" name="Google Shape;41;p6"/>
          <p:cNvGrpSpPr/>
          <p:nvPr/>
        </p:nvGrpSpPr>
        <p:grpSpPr>
          <a:xfrm flipH="1">
            <a:off x="-84700" y="4901150"/>
            <a:ext cx="7055100" cy="0"/>
            <a:chOff x="2220050" y="1547100"/>
            <a:chExt cx="7055100" cy="0"/>
          </a:xfrm>
        </p:grpSpPr>
        <p:cxnSp>
          <p:nvCxnSpPr>
            <p:cNvPr id="42" name="Google Shape;42;p6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" name="Google Shape;43;p6"/>
            <p:cNvCxnSpPr/>
            <p:nvPr/>
          </p:nvCxnSpPr>
          <p:spPr>
            <a:xfrm>
              <a:off x="2684450" y="1547100"/>
              <a:ext cx="6590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7196975" y="0"/>
            <a:ext cx="1947000" cy="5143500"/>
          </a:xfrm>
          <a:prstGeom prst="rect">
            <a:avLst/>
          </a:prstGeom>
          <a:solidFill>
            <a:srgbClr val="104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123225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720000" y="1413363"/>
            <a:ext cx="5321400" cy="26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type="title"/>
          </p:nvPr>
        </p:nvSpPr>
        <p:spPr>
          <a:xfrm>
            <a:off x="720000" y="445025"/>
            <a:ext cx="532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9" name="Google Shape;49;p7"/>
          <p:cNvGrpSpPr/>
          <p:nvPr/>
        </p:nvGrpSpPr>
        <p:grpSpPr>
          <a:xfrm flipH="1">
            <a:off x="-93775" y="4958275"/>
            <a:ext cx="4197300" cy="0"/>
            <a:chOff x="2220050" y="1901375"/>
            <a:chExt cx="4197300" cy="0"/>
          </a:xfrm>
        </p:grpSpPr>
        <p:cxnSp>
          <p:nvCxnSpPr>
            <p:cNvPr id="50" name="Google Shape;50;p7"/>
            <p:cNvCxnSpPr/>
            <p:nvPr/>
          </p:nvCxnSpPr>
          <p:spPr>
            <a:xfrm>
              <a:off x="2220050" y="1901375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2684450" y="1901375"/>
              <a:ext cx="3732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3454075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4" name="Google Shape;54;p8"/>
          <p:cNvSpPr/>
          <p:nvPr/>
        </p:nvSpPr>
        <p:spPr>
          <a:xfrm>
            <a:off x="0" y="0"/>
            <a:ext cx="266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8430775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" name="Google Shape;56;p8"/>
          <p:cNvGrpSpPr/>
          <p:nvPr/>
        </p:nvGrpSpPr>
        <p:grpSpPr>
          <a:xfrm>
            <a:off x="3230850" y="4760600"/>
            <a:ext cx="6025500" cy="0"/>
            <a:chOff x="2220050" y="1547100"/>
            <a:chExt cx="6025500" cy="0"/>
          </a:xfrm>
        </p:grpSpPr>
        <p:cxnSp>
          <p:nvCxnSpPr>
            <p:cNvPr id="57" name="Google Shape;57;p8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8"/>
            <p:cNvCxnSpPr/>
            <p:nvPr/>
          </p:nvCxnSpPr>
          <p:spPr>
            <a:xfrm>
              <a:off x="2684450" y="1547100"/>
              <a:ext cx="5561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5555725" y="0"/>
            <a:ext cx="3588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713225" y="1254000"/>
            <a:ext cx="41586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9"/>
          <p:cNvSpPr txBox="1"/>
          <p:nvPr>
            <p:ph idx="1" type="subTitle"/>
          </p:nvPr>
        </p:nvSpPr>
        <p:spPr>
          <a:xfrm>
            <a:off x="713225" y="3218400"/>
            <a:ext cx="41586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cxnSp>
        <p:nvCxnSpPr>
          <p:cNvPr id="63" name="Google Shape;63;p9"/>
          <p:cNvCxnSpPr/>
          <p:nvPr/>
        </p:nvCxnSpPr>
        <p:spPr>
          <a:xfrm>
            <a:off x="517944" y="-35700"/>
            <a:ext cx="0" cy="52149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4" name="Google Shape;64;p9"/>
          <p:cNvGrpSpPr/>
          <p:nvPr/>
        </p:nvGrpSpPr>
        <p:grpSpPr>
          <a:xfrm flipH="1">
            <a:off x="-93775" y="4604000"/>
            <a:ext cx="4197300" cy="0"/>
            <a:chOff x="2220050" y="1547100"/>
            <a:chExt cx="4197300" cy="0"/>
          </a:xfrm>
        </p:grpSpPr>
        <p:cxnSp>
          <p:nvCxnSpPr>
            <p:cNvPr id="65" name="Google Shape;65;p9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9"/>
            <p:cNvCxnSpPr/>
            <p:nvPr/>
          </p:nvCxnSpPr>
          <p:spPr>
            <a:xfrm>
              <a:off x="2684450" y="1547100"/>
              <a:ext cx="37329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>
            <p:ph idx="2" type="pic"/>
          </p:nvPr>
        </p:nvSpPr>
        <p:spPr>
          <a:xfrm>
            <a:off x="0" y="-14875"/>
            <a:ext cx="9144000" cy="5158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/>
          <p:nvPr>
            <p:ph type="title"/>
          </p:nvPr>
        </p:nvSpPr>
        <p:spPr>
          <a:xfrm>
            <a:off x="713225" y="3836875"/>
            <a:ext cx="3574200" cy="750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048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048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048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048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048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048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ctrTitle"/>
          </p:nvPr>
        </p:nvSpPr>
        <p:spPr>
          <a:xfrm>
            <a:off x="2220050" y="515825"/>
            <a:ext cx="6350100" cy="8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제목을 입력하세요.</a:t>
            </a:r>
            <a:endParaRPr/>
          </a:p>
        </p:txBody>
      </p:sp>
      <p:grpSp>
        <p:nvGrpSpPr>
          <p:cNvPr id="200" name="Google Shape;200;p25"/>
          <p:cNvGrpSpPr/>
          <p:nvPr/>
        </p:nvGrpSpPr>
        <p:grpSpPr>
          <a:xfrm>
            <a:off x="2220050" y="1547100"/>
            <a:ext cx="7055100" cy="0"/>
            <a:chOff x="2220050" y="1547100"/>
            <a:chExt cx="7055100" cy="0"/>
          </a:xfrm>
        </p:grpSpPr>
        <p:cxnSp>
          <p:nvCxnSpPr>
            <p:cNvPr id="201" name="Google Shape;201;p25"/>
            <p:cNvCxnSpPr/>
            <p:nvPr/>
          </p:nvCxnSpPr>
          <p:spPr>
            <a:xfrm>
              <a:off x="2220050" y="154710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25"/>
            <p:cNvCxnSpPr/>
            <p:nvPr/>
          </p:nvCxnSpPr>
          <p:spPr>
            <a:xfrm>
              <a:off x="2684450" y="1547100"/>
              <a:ext cx="6590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3" name="Google Shape;203;p25"/>
          <p:cNvSpPr txBox="1"/>
          <p:nvPr>
            <p:ph idx="1" type="subTitle"/>
          </p:nvPr>
        </p:nvSpPr>
        <p:spPr>
          <a:xfrm>
            <a:off x="5784650" y="4454625"/>
            <a:ext cx="27855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Nanum Gothic"/>
                <a:ea typeface="Nanum Gothic"/>
                <a:cs typeface="Nanum Gothic"/>
                <a:sym typeface="Nanum Gothic"/>
              </a:rPr>
              <a:t>팀명을 입력하세요.</a:t>
            </a:r>
            <a:endParaRPr b="1" sz="1700"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sp>
        <p:nvSpPr>
          <p:cNvPr id="209" name="Google Shape;209;p26"/>
          <p:cNvSpPr txBox="1"/>
          <p:nvPr>
            <p:ph idx="2" type="title"/>
          </p:nvPr>
        </p:nvSpPr>
        <p:spPr>
          <a:xfrm>
            <a:off x="720000" y="2114367"/>
            <a:ext cx="765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4391"/>
                </a:solidFill>
              </a:rPr>
              <a:t>01</a:t>
            </a:r>
            <a:endParaRPr>
              <a:solidFill>
                <a:srgbClr val="104391"/>
              </a:solidFill>
            </a:endParaRPr>
          </a:p>
        </p:txBody>
      </p:sp>
      <p:sp>
        <p:nvSpPr>
          <p:cNvPr id="210" name="Google Shape;210;p26"/>
          <p:cNvSpPr txBox="1"/>
          <p:nvPr>
            <p:ph idx="4" type="title"/>
          </p:nvPr>
        </p:nvSpPr>
        <p:spPr>
          <a:xfrm>
            <a:off x="2543465" y="2114371"/>
            <a:ext cx="765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4391"/>
                </a:solidFill>
              </a:rPr>
              <a:t>02</a:t>
            </a:r>
            <a:endParaRPr>
              <a:solidFill>
                <a:srgbClr val="104391"/>
              </a:solidFill>
            </a:endParaRPr>
          </a:p>
        </p:txBody>
      </p:sp>
      <p:sp>
        <p:nvSpPr>
          <p:cNvPr id="211" name="Google Shape;211;p26"/>
          <p:cNvSpPr txBox="1"/>
          <p:nvPr>
            <p:ph idx="6" type="title"/>
          </p:nvPr>
        </p:nvSpPr>
        <p:spPr>
          <a:xfrm>
            <a:off x="4859580" y="2114375"/>
            <a:ext cx="765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4391"/>
                </a:solidFill>
              </a:rPr>
              <a:t>03</a:t>
            </a:r>
            <a:endParaRPr>
              <a:solidFill>
                <a:srgbClr val="104391"/>
              </a:solidFill>
            </a:endParaRPr>
          </a:p>
        </p:txBody>
      </p:sp>
      <p:sp>
        <p:nvSpPr>
          <p:cNvPr id="212" name="Google Shape;212;p26"/>
          <p:cNvSpPr txBox="1"/>
          <p:nvPr>
            <p:ph idx="7" type="title"/>
          </p:nvPr>
        </p:nvSpPr>
        <p:spPr>
          <a:xfrm>
            <a:off x="6495194" y="2114363"/>
            <a:ext cx="7650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04391"/>
                </a:solidFill>
              </a:rPr>
              <a:t>04</a:t>
            </a:r>
            <a:endParaRPr>
              <a:solidFill>
                <a:srgbClr val="104391"/>
              </a:solidFill>
            </a:endParaRPr>
          </a:p>
        </p:txBody>
      </p:sp>
      <p:sp>
        <p:nvSpPr>
          <p:cNvPr id="213" name="Google Shape;213;p26"/>
          <p:cNvSpPr txBox="1"/>
          <p:nvPr>
            <p:ph idx="1" type="subTitle"/>
          </p:nvPr>
        </p:nvSpPr>
        <p:spPr>
          <a:xfrm>
            <a:off x="720000" y="2513073"/>
            <a:ext cx="24006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anum Gothic"/>
                <a:ea typeface="Nanum Gothic"/>
                <a:cs typeface="Nanum Gothic"/>
                <a:sym typeface="Nanum Gothic"/>
              </a:rPr>
              <a:t>팀 소개</a:t>
            </a:r>
            <a:endParaRPr b="1" sz="18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14" name="Google Shape;214;p26"/>
          <p:cNvSpPr txBox="1"/>
          <p:nvPr>
            <p:ph idx="8" type="subTitle"/>
          </p:nvPr>
        </p:nvSpPr>
        <p:spPr>
          <a:xfrm>
            <a:off x="2543474" y="2513073"/>
            <a:ext cx="24006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anum Gothic"/>
                <a:ea typeface="Nanum Gothic"/>
                <a:cs typeface="Nanum Gothic"/>
                <a:sym typeface="Nanum Gothic"/>
              </a:rPr>
              <a:t>문제 선정 이유</a:t>
            </a:r>
            <a:endParaRPr b="1" sz="18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15" name="Google Shape;215;p26"/>
          <p:cNvSpPr txBox="1"/>
          <p:nvPr>
            <p:ph idx="9" type="subTitle"/>
          </p:nvPr>
        </p:nvSpPr>
        <p:spPr>
          <a:xfrm>
            <a:off x="4859598" y="2513073"/>
            <a:ext cx="24006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anum Gothic"/>
                <a:ea typeface="Nanum Gothic"/>
                <a:cs typeface="Nanum Gothic"/>
                <a:sym typeface="Nanum Gothic"/>
              </a:rPr>
              <a:t>분석</a:t>
            </a:r>
            <a:endParaRPr b="1" sz="18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16" name="Google Shape;216;p26"/>
          <p:cNvSpPr txBox="1"/>
          <p:nvPr>
            <p:ph idx="15" type="subTitle"/>
          </p:nvPr>
        </p:nvSpPr>
        <p:spPr>
          <a:xfrm>
            <a:off x="6495173" y="2513124"/>
            <a:ext cx="24006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anum Gothic"/>
                <a:ea typeface="Nanum Gothic"/>
                <a:cs typeface="Nanum Gothic"/>
                <a:sym typeface="Nanum Gothic"/>
              </a:rPr>
              <a:t>아이디어 제안</a:t>
            </a:r>
            <a:endParaRPr b="1" sz="1800"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258050" y="86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4391"/>
                </a:solidFill>
              </a:rPr>
              <a:t>01</a:t>
            </a:r>
            <a:r>
              <a:rPr lang="en" sz="1800">
                <a:latin typeface="Nanum Gothic"/>
                <a:ea typeface="Nanum Gothic"/>
                <a:cs typeface="Nanum Gothic"/>
                <a:sym typeface="Nanum Gothic"/>
              </a:rPr>
              <a:t> 팀 소개</a:t>
            </a:r>
            <a:endParaRPr sz="18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222" name="Google Shape;222;p27"/>
          <p:cNvGrpSpPr/>
          <p:nvPr/>
        </p:nvGrpSpPr>
        <p:grpSpPr>
          <a:xfrm>
            <a:off x="1375675" y="4855950"/>
            <a:ext cx="7890000" cy="0"/>
            <a:chOff x="2220050" y="2015950"/>
            <a:chExt cx="7890000" cy="0"/>
          </a:xfrm>
        </p:grpSpPr>
        <p:cxnSp>
          <p:nvCxnSpPr>
            <p:cNvPr id="223" name="Google Shape;223;p27"/>
            <p:cNvCxnSpPr/>
            <p:nvPr/>
          </p:nvCxnSpPr>
          <p:spPr>
            <a:xfrm>
              <a:off x="2220050" y="201595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27"/>
            <p:cNvCxnSpPr/>
            <p:nvPr/>
          </p:nvCxnSpPr>
          <p:spPr>
            <a:xfrm>
              <a:off x="2684450" y="2015950"/>
              <a:ext cx="7425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25" name="Google Shape;225;p27"/>
          <p:cNvSpPr/>
          <p:nvPr/>
        </p:nvSpPr>
        <p:spPr>
          <a:xfrm>
            <a:off x="4860825" y="1027325"/>
            <a:ext cx="3599100" cy="3443700"/>
          </a:xfrm>
          <a:prstGeom prst="rect">
            <a:avLst/>
          </a:prstGeom>
          <a:noFill/>
          <a:ln cap="flat" cmpd="sng" w="9525">
            <a:solidFill>
              <a:srgbClr val="1043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27"/>
          <p:cNvSpPr txBox="1"/>
          <p:nvPr>
            <p:ph idx="4" type="subTitle"/>
          </p:nvPr>
        </p:nvSpPr>
        <p:spPr>
          <a:xfrm>
            <a:off x="5210325" y="2491175"/>
            <a:ext cx="2900100" cy="5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anum Gothic"/>
                <a:ea typeface="Nanum Gothic"/>
                <a:cs typeface="Nanum Gothic"/>
                <a:sym typeface="Nanum Gothic"/>
              </a:rPr>
              <a:t>팀 사진을 첨부해 주세요.</a:t>
            </a:r>
            <a:endParaRPr sz="12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27" name="Google Shape;227;p27"/>
          <p:cNvSpPr txBox="1"/>
          <p:nvPr>
            <p:ph idx="4" type="subTitle"/>
          </p:nvPr>
        </p:nvSpPr>
        <p:spPr>
          <a:xfrm>
            <a:off x="720000" y="1792650"/>
            <a:ext cx="3660600" cy="23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anum Gothic"/>
                <a:ea typeface="Nanum Gothic"/>
                <a:cs typeface="Nanum Gothic"/>
                <a:sym typeface="Nanum Gothic"/>
              </a:rPr>
              <a:t>팀원 특징과 이름을 입력하세요.</a:t>
            </a:r>
            <a:endParaRPr sz="1800"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28" name="Google Shape;228;p27"/>
          <p:cNvSpPr txBox="1"/>
          <p:nvPr>
            <p:ph idx="4" type="subTitle"/>
          </p:nvPr>
        </p:nvSpPr>
        <p:spPr>
          <a:xfrm>
            <a:off x="720000" y="1064450"/>
            <a:ext cx="30009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anum Gothic"/>
                <a:ea typeface="Nanum Gothic"/>
                <a:cs typeface="Nanum Gothic"/>
                <a:sym typeface="Nanum Gothic"/>
              </a:rPr>
              <a:t>팀명 : </a:t>
            </a:r>
            <a:endParaRPr b="1" sz="1800"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/>
          <p:nvPr>
            <p:ph type="title"/>
          </p:nvPr>
        </p:nvSpPr>
        <p:spPr>
          <a:xfrm>
            <a:off x="258050" y="86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4391"/>
                </a:solidFill>
              </a:rPr>
              <a:t>02</a:t>
            </a:r>
            <a:r>
              <a:rPr lang="en" sz="1800">
                <a:latin typeface="Nanum Gothic"/>
                <a:ea typeface="Nanum Gothic"/>
                <a:cs typeface="Nanum Gothic"/>
                <a:sym typeface="Nanum Gothic"/>
              </a:rPr>
              <a:t> 문제 선정 이유</a:t>
            </a:r>
            <a:endParaRPr sz="18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234" name="Google Shape;234;p28"/>
          <p:cNvGrpSpPr/>
          <p:nvPr/>
        </p:nvGrpSpPr>
        <p:grpSpPr>
          <a:xfrm>
            <a:off x="1375675" y="4855950"/>
            <a:ext cx="7890000" cy="0"/>
            <a:chOff x="2220050" y="2015950"/>
            <a:chExt cx="7890000" cy="0"/>
          </a:xfrm>
        </p:grpSpPr>
        <p:cxnSp>
          <p:nvCxnSpPr>
            <p:cNvPr id="235" name="Google Shape;235;p28"/>
            <p:cNvCxnSpPr/>
            <p:nvPr/>
          </p:nvCxnSpPr>
          <p:spPr>
            <a:xfrm>
              <a:off x="2220050" y="201595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6" name="Google Shape;236;p28"/>
            <p:cNvCxnSpPr/>
            <p:nvPr/>
          </p:nvCxnSpPr>
          <p:spPr>
            <a:xfrm>
              <a:off x="2684450" y="2015950"/>
              <a:ext cx="7425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7" name="Google Shape;237;p28"/>
          <p:cNvSpPr txBox="1"/>
          <p:nvPr>
            <p:ph idx="4294967295" type="subTitle"/>
          </p:nvPr>
        </p:nvSpPr>
        <p:spPr>
          <a:xfrm>
            <a:off x="351600" y="523700"/>
            <a:ext cx="5853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anum Gothic"/>
                <a:ea typeface="Nanum Gothic"/>
                <a:cs typeface="Nanum Gothic"/>
                <a:sym typeface="Nanum Gothic"/>
              </a:rPr>
              <a:t>팀원들과 함께 이 문제를 선택한 이유는 무엇인가요?</a:t>
            </a:r>
            <a:endParaRPr sz="900"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9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413775" y="987550"/>
            <a:ext cx="8001000" cy="3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type="title"/>
          </p:nvPr>
        </p:nvSpPr>
        <p:spPr>
          <a:xfrm>
            <a:off x="258050" y="86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4391"/>
                </a:solidFill>
              </a:rPr>
              <a:t>03</a:t>
            </a:r>
            <a:r>
              <a:rPr lang="en" sz="1800"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lang="en" sz="1800">
                <a:latin typeface="Nanum Gothic"/>
                <a:ea typeface="Nanum Gothic"/>
                <a:cs typeface="Nanum Gothic"/>
                <a:sym typeface="Nanum Gothic"/>
              </a:rPr>
              <a:t>IP</a:t>
            </a:r>
            <a:r>
              <a:rPr lang="en" sz="1800">
                <a:latin typeface="Nanum Gothic"/>
                <a:ea typeface="Nanum Gothic"/>
                <a:cs typeface="Nanum Gothic"/>
                <a:sym typeface="Nanum Gothic"/>
              </a:rPr>
              <a:t> 분석 (선택한 카드의 기업)</a:t>
            </a:r>
            <a:endParaRPr sz="18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244" name="Google Shape;244;p29"/>
          <p:cNvGrpSpPr/>
          <p:nvPr/>
        </p:nvGrpSpPr>
        <p:grpSpPr>
          <a:xfrm>
            <a:off x="1375675" y="4855950"/>
            <a:ext cx="7890000" cy="0"/>
            <a:chOff x="2220050" y="2015950"/>
            <a:chExt cx="7890000" cy="0"/>
          </a:xfrm>
        </p:grpSpPr>
        <p:cxnSp>
          <p:nvCxnSpPr>
            <p:cNvPr id="245" name="Google Shape;245;p29"/>
            <p:cNvCxnSpPr/>
            <p:nvPr/>
          </p:nvCxnSpPr>
          <p:spPr>
            <a:xfrm>
              <a:off x="2220050" y="201595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29"/>
            <p:cNvCxnSpPr/>
            <p:nvPr/>
          </p:nvCxnSpPr>
          <p:spPr>
            <a:xfrm>
              <a:off x="2684450" y="2015950"/>
              <a:ext cx="7425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aphicFrame>
        <p:nvGraphicFramePr>
          <p:cNvPr id="247" name="Google Shape;247;p29"/>
          <p:cNvGraphicFramePr/>
          <p:nvPr/>
        </p:nvGraphicFramePr>
        <p:xfrm>
          <a:off x="347675" y="65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{E91D56EA-8E40-40C8-B546-19FFB4A81E8E}</a:tableStyleId>
              </a:tblPr>
              <a:tblGrid>
                <a:gridCol w="811850"/>
                <a:gridCol w="3229775"/>
              </a:tblGrid>
              <a:tr h="241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91919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특허 번호</a:t>
                      </a:r>
                      <a:endParaRPr sz="900">
                        <a:solidFill>
                          <a:srgbClr val="191919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191919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91919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특허 제목</a:t>
                      </a:r>
                      <a:endParaRPr sz="900">
                        <a:solidFill>
                          <a:srgbClr val="191919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191919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91919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기업명</a:t>
                      </a:r>
                      <a:endParaRPr sz="900">
                        <a:solidFill>
                          <a:srgbClr val="191919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191919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8" name="Google Shape;248;p29"/>
          <p:cNvSpPr txBox="1"/>
          <p:nvPr>
            <p:ph idx="4294967295" type="subTitle"/>
          </p:nvPr>
        </p:nvSpPr>
        <p:spPr>
          <a:xfrm>
            <a:off x="4572000" y="979200"/>
            <a:ext cx="3768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latin typeface="Nanum Gothic"/>
                <a:ea typeface="Nanum Gothic"/>
                <a:cs typeface="Nanum Gothic"/>
                <a:sym typeface="Nanum Gothic"/>
              </a:rPr>
              <a:t>발명가가 이 특허 기술을 만들게 된 목적(배경)은 무엇인가요?</a:t>
            </a:r>
            <a:endParaRPr sz="9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aphicFrame>
        <p:nvGraphicFramePr>
          <p:cNvPr id="249" name="Google Shape;249;p29"/>
          <p:cNvGraphicFramePr/>
          <p:nvPr/>
        </p:nvGraphicFramePr>
        <p:xfrm>
          <a:off x="347663" y="178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{E91D56EA-8E40-40C8-B546-19FFB4A81E8E}</a:tableStyleId>
              </a:tblPr>
              <a:tblGrid>
                <a:gridCol w="811850"/>
                <a:gridCol w="3229775"/>
              </a:tblGrid>
              <a:tr h="941675">
                <a:tc gridSpan="2"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91919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도면</a:t>
                      </a:r>
                      <a:endParaRPr sz="900">
                        <a:solidFill>
                          <a:srgbClr val="191919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 hMerge="1"/>
              </a:tr>
              <a:tr h="772900">
                <a:tc gridSpan="2" vMerge="1"/>
                <a:tc hMerge="1" vMerge="1"/>
              </a:tr>
              <a:tr h="1110450">
                <a:tc gridSpan="2" vMerge="1"/>
                <a:tc hMerge="1" vMerge="1"/>
              </a:tr>
            </a:tbl>
          </a:graphicData>
        </a:graphic>
      </p:graphicFrame>
      <p:sp>
        <p:nvSpPr>
          <p:cNvPr id="250" name="Google Shape;250;p29"/>
          <p:cNvSpPr/>
          <p:nvPr/>
        </p:nvSpPr>
        <p:spPr>
          <a:xfrm>
            <a:off x="4590725" y="659200"/>
            <a:ext cx="765342" cy="213732"/>
          </a:xfrm>
          <a:prstGeom prst="flowChartTerminator">
            <a:avLst/>
          </a:prstGeom>
          <a:solidFill>
            <a:srgbClr val="104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목적</a:t>
            </a:r>
            <a:endParaRPr b="1" sz="900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51" name="Google Shape;251;p29"/>
          <p:cNvSpPr/>
          <p:nvPr/>
        </p:nvSpPr>
        <p:spPr>
          <a:xfrm>
            <a:off x="4590725" y="2344413"/>
            <a:ext cx="765342" cy="213732"/>
          </a:xfrm>
          <a:prstGeom prst="flowChartTerminator">
            <a:avLst/>
          </a:prstGeom>
          <a:solidFill>
            <a:srgbClr val="104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구성</a:t>
            </a:r>
            <a:endParaRPr b="1" sz="900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52" name="Google Shape;252;p29"/>
          <p:cNvSpPr/>
          <p:nvPr/>
        </p:nvSpPr>
        <p:spPr>
          <a:xfrm>
            <a:off x="4590725" y="4029625"/>
            <a:ext cx="765342" cy="213732"/>
          </a:xfrm>
          <a:prstGeom prst="flowChartTerminator">
            <a:avLst/>
          </a:prstGeom>
          <a:solidFill>
            <a:srgbClr val="104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효과</a:t>
            </a:r>
            <a:endParaRPr b="1" sz="900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53" name="Google Shape;253;p29"/>
          <p:cNvSpPr txBox="1"/>
          <p:nvPr>
            <p:ph idx="4294967295" type="subTitle"/>
          </p:nvPr>
        </p:nvSpPr>
        <p:spPr>
          <a:xfrm>
            <a:off x="4572000" y="2643981"/>
            <a:ext cx="3768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latin typeface="Nanum Gothic"/>
                <a:ea typeface="Nanum Gothic"/>
                <a:cs typeface="Nanum Gothic"/>
                <a:sym typeface="Nanum Gothic"/>
              </a:rPr>
              <a:t>발명가는 기술을 어떻게 구성하여 문제를 해결하려고 했나요?</a:t>
            </a:r>
            <a:endParaRPr sz="9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254" name="Google Shape;254;p29"/>
          <p:cNvSpPr txBox="1"/>
          <p:nvPr>
            <p:ph idx="4294967295" type="subTitle"/>
          </p:nvPr>
        </p:nvSpPr>
        <p:spPr>
          <a:xfrm>
            <a:off x="4572000" y="4308763"/>
            <a:ext cx="3768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latin typeface="Nanum Gothic"/>
                <a:ea typeface="Nanum Gothic"/>
                <a:cs typeface="Nanum Gothic"/>
                <a:sym typeface="Nanum Gothic"/>
              </a:rPr>
              <a:t>이 기술로 인해 어떤 점이 개선되었나요?</a:t>
            </a:r>
            <a:endParaRPr sz="900"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>
            <p:ph type="title"/>
          </p:nvPr>
        </p:nvSpPr>
        <p:spPr>
          <a:xfrm>
            <a:off x="258050" y="86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4391"/>
                </a:solidFill>
              </a:rPr>
              <a:t>03</a:t>
            </a:r>
            <a:r>
              <a:rPr lang="en" sz="1800">
                <a:latin typeface="Nanum Gothic"/>
                <a:ea typeface="Nanum Gothic"/>
                <a:cs typeface="Nanum Gothic"/>
                <a:sym typeface="Nanum Gothic"/>
              </a:rPr>
              <a:t> 경쟁사 분석</a:t>
            </a:r>
            <a:endParaRPr sz="18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260" name="Google Shape;260;p30"/>
          <p:cNvGrpSpPr/>
          <p:nvPr/>
        </p:nvGrpSpPr>
        <p:grpSpPr>
          <a:xfrm>
            <a:off x="1375675" y="4855950"/>
            <a:ext cx="7890000" cy="0"/>
            <a:chOff x="2220050" y="2015950"/>
            <a:chExt cx="7890000" cy="0"/>
          </a:xfrm>
        </p:grpSpPr>
        <p:cxnSp>
          <p:nvCxnSpPr>
            <p:cNvPr id="261" name="Google Shape;261;p30"/>
            <p:cNvCxnSpPr/>
            <p:nvPr/>
          </p:nvCxnSpPr>
          <p:spPr>
            <a:xfrm>
              <a:off x="2220050" y="201595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Google Shape;262;p30"/>
            <p:cNvCxnSpPr/>
            <p:nvPr/>
          </p:nvCxnSpPr>
          <p:spPr>
            <a:xfrm>
              <a:off x="2684450" y="2015950"/>
              <a:ext cx="7425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3" name="Google Shape;263;p30"/>
          <p:cNvSpPr/>
          <p:nvPr/>
        </p:nvSpPr>
        <p:spPr>
          <a:xfrm>
            <a:off x="351600" y="979050"/>
            <a:ext cx="2613000" cy="3612900"/>
          </a:xfrm>
          <a:prstGeom prst="rect">
            <a:avLst/>
          </a:prstGeom>
          <a:noFill/>
          <a:ln cap="flat" cmpd="sng" w="9525">
            <a:solidFill>
              <a:srgbClr val="1043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3271563" y="979050"/>
            <a:ext cx="2613000" cy="3612900"/>
          </a:xfrm>
          <a:prstGeom prst="rect">
            <a:avLst/>
          </a:prstGeom>
          <a:noFill/>
          <a:ln cap="flat" cmpd="sng" w="9525">
            <a:solidFill>
              <a:srgbClr val="1043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6122550" y="979050"/>
            <a:ext cx="2613000" cy="3612900"/>
          </a:xfrm>
          <a:prstGeom prst="rect">
            <a:avLst/>
          </a:prstGeom>
          <a:noFill/>
          <a:ln cap="flat" cmpd="sng" w="9525">
            <a:solidFill>
              <a:srgbClr val="1043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30"/>
          <p:cNvSpPr txBox="1"/>
          <p:nvPr>
            <p:ph idx="4294967295" type="subTitle"/>
          </p:nvPr>
        </p:nvSpPr>
        <p:spPr>
          <a:xfrm>
            <a:off x="305225" y="523700"/>
            <a:ext cx="5853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latin typeface="Nanum Gothic"/>
                <a:ea typeface="Nanum Gothic"/>
                <a:cs typeface="Nanum Gothic"/>
                <a:sym typeface="Nanum Gothic"/>
              </a:rPr>
              <a:t>카드에 제시된 기업의 경쟁사를 조사하여 분석한 내용을 자유롭게 입력하세요.</a:t>
            </a:r>
            <a:endParaRPr sz="900"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type="title"/>
          </p:nvPr>
        </p:nvSpPr>
        <p:spPr>
          <a:xfrm>
            <a:off x="258050" y="86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04391"/>
                </a:solidFill>
              </a:rPr>
              <a:t>04</a:t>
            </a:r>
            <a:r>
              <a:rPr lang="en" sz="1800">
                <a:latin typeface="Nanum Gothic"/>
                <a:ea typeface="Nanum Gothic"/>
                <a:cs typeface="Nanum Gothic"/>
                <a:sym typeface="Nanum Gothic"/>
              </a:rPr>
              <a:t> 아이디어 제안</a:t>
            </a:r>
            <a:endParaRPr sz="18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pSp>
        <p:nvGrpSpPr>
          <p:cNvPr id="272" name="Google Shape;272;p31"/>
          <p:cNvGrpSpPr/>
          <p:nvPr/>
        </p:nvGrpSpPr>
        <p:grpSpPr>
          <a:xfrm>
            <a:off x="1375675" y="4855950"/>
            <a:ext cx="7890000" cy="0"/>
            <a:chOff x="2220050" y="2015950"/>
            <a:chExt cx="7890000" cy="0"/>
          </a:xfrm>
        </p:grpSpPr>
        <p:cxnSp>
          <p:nvCxnSpPr>
            <p:cNvPr id="273" name="Google Shape;273;p31"/>
            <p:cNvCxnSpPr/>
            <p:nvPr/>
          </p:nvCxnSpPr>
          <p:spPr>
            <a:xfrm>
              <a:off x="2220050" y="2015950"/>
              <a:ext cx="464400" cy="0"/>
            </a:xfrm>
            <a:prstGeom prst="straightConnector1">
              <a:avLst/>
            </a:prstGeom>
            <a:noFill/>
            <a:ln cap="flat" cmpd="sng" w="1143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p31"/>
            <p:cNvCxnSpPr/>
            <p:nvPr/>
          </p:nvCxnSpPr>
          <p:spPr>
            <a:xfrm>
              <a:off x="2684450" y="2015950"/>
              <a:ext cx="7425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75" name="Google Shape;275;p31"/>
          <p:cNvSpPr txBox="1"/>
          <p:nvPr>
            <p:ph idx="4294967295" type="subTitle"/>
          </p:nvPr>
        </p:nvSpPr>
        <p:spPr>
          <a:xfrm>
            <a:off x="258050" y="523700"/>
            <a:ext cx="58536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>
                <a:latin typeface="Nanum Gothic"/>
                <a:ea typeface="Nanum Gothic"/>
                <a:cs typeface="Nanum Gothic"/>
                <a:sym typeface="Nanum Gothic"/>
              </a:rPr>
              <a:t>지금까지의 활동을 종합하여, </a:t>
            </a:r>
            <a:r>
              <a:rPr lang="en" sz="900">
                <a:latin typeface="Nanum Gothic"/>
                <a:ea typeface="Nanum Gothic"/>
                <a:cs typeface="Nanum Gothic"/>
                <a:sym typeface="Nanum Gothic"/>
              </a:rPr>
              <a:t>실현 가능성이 높은 새로운 아이디어를 제안해 보세요.</a:t>
            </a:r>
            <a:endParaRPr sz="9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graphicFrame>
        <p:nvGraphicFramePr>
          <p:cNvPr id="276" name="Google Shape;276;p31"/>
          <p:cNvGraphicFramePr/>
          <p:nvPr/>
        </p:nvGraphicFramePr>
        <p:xfrm>
          <a:off x="347663" y="88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{E91D56EA-8E40-40C8-B546-19FFB4A81E8E}</a:tableStyleId>
              </a:tblPr>
              <a:tblGrid>
                <a:gridCol w="811850"/>
                <a:gridCol w="3229775"/>
              </a:tblGrid>
              <a:tr h="1242025">
                <a:tc gridSpan="2"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191919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아이디어 그림, 사진 등</a:t>
                      </a:r>
                      <a:endParaRPr sz="900">
                        <a:solidFill>
                          <a:srgbClr val="191919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0439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 hMerge="1"/>
              </a:tr>
              <a:tr h="1019425">
                <a:tc gridSpan="2" vMerge="1"/>
                <a:tc hMerge="1" vMerge="1"/>
              </a:tr>
              <a:tr h="1464625">
                <a:tc gridSpan="2" vMerge="1"/>
                <a:tc hMerge="1" vMerge="1"/>
              </a:tr>
            </a:tbl>
          </a:graphicData>
        </a:graphic>
      </p:graphicFrame>
      <p:sp>
        <p:nvSpPr>
          <p:cNvPr id="277" name="Google Shape;277;p31"/>
          <p:cNvSpPr/>
          <p:nvPr/>
        </p:nvSpPr>
        <p:spPr>
          <a:xfrm>
            <a:off x="4572000" y="888900"/>
            <a:ext cx="1082700" cy="213732"/>
          </a:xfrm>
          <a:prstGeom prst="flowChartTerminator">
            <a:avLst/>
          </a:prstGeom>
          <a:solidFill>
            <a:srgbClr val="104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Nanum Gothic"/>
                <a:ea typeface="Nanum Gothic"/>
                <a:cs typeface="Nanum Gothic"/>
                <a:sym typeface="Nanum Gothic"/>
              </a:rPr>
              <a:t>아이디어 설명</a:t>
            </a:r>
            <a:endParaRPr b="1" sz="900">
              <a:solidFill>
                <a:srgbClr val="FFFFFF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ean and Neat Style Portfolio by Slidesgo">
  <a:themeElements>
    <a:clrScheme name="Simple Light">
      <a:dk1>
        <a:srgbClr val="191919"/>
      </a:dk1>
      <a:lt1>
        <a:srgbClr val="FFFFFF"/>
      </a:lt1>
      <a:dk2>
        <a:srgbClr val="45818E"/>
      </a:dk2>
      <a:lt2>
        <a:srgbClr val="D9D9D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